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
  </p:notesMasterIdLst>
  <p:handoutMasterIdLst>
    <p:handoutMasterId r:id="rId11"/>
  </p:handoutMasterIdLst>
  <p:sldIdLst>
    <p:sldId id="310" r:id="rId5"/>
    <p:sldId id="303" r:id="rId6"/>
    <p:sldId id="315" r:id="rId7"/>
    <p:sldId id="309" r:id="rId8"/>
    <p:sldId id="31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AE8"/>
    <a:srgbClr val="47697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5B56EB-A631-4FB3-9648-1D544BE9D9B3}" v="11" dt="2025-10-23T03:05:16.814"/>
  </p1510:revLst>
</p1510:revInfo>
</file>

<file path=ppt/tableStyles.xml><?xml version="1.0" encoding="utf-8"?>
<a:tblStyleLst xmlns:a="http://schemas.openxmlformats.org/drawingml/2006/main" def="{9DCAF9ED-07DC-4A11-8D7F-57B35C25682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94" autoAdjust="0"/>
  </p:normalViewPr>
  <p:slideViewPr>
    <p:cSldViewPr snapToGrid="0">
      <p:cViewPr varScale="1">
        <p:scale>
          <a:sx n="48" d="100"/>
          <a:sy n="48" d="100"/>
        </p:scale>
        <p:origin x="67" y="715"/>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resha Miller" userId="2e714bdf-e0c0-4f7a-9a8a-68cd4ceff1cd" providerId="ADAL" clId="{E77D0084-94A4-43E5-BA90-58E2F8AEFADF}"/>
    <pc:docChg chg="undo custSel addSld delSld modSld">
      <pc:chgData name="Neresha Miller" userId="2e714bdf-e0c0-4f7a-9a8a-68cd4ceff1cd" providerId="ADAL" clId="{E77D0084-94A4-43E5-BA90-58E2F8AEFADF}" dt="2025-10-23T03:05:52.789" v="52" actId="1076"/>
      <pc:docMkLst>
        <pc:docMk/>
      </pc:docMkLst>
      <pc:sldChg chg="addSp modSp add del mod">
        <pc:chgData name="Neresha Miller" userId="2e714bdf-e0c0-4f7a-9a8a-68cd4ceff1cd" providerId="ADAL" clId="{E77D0084-94A4-43E5-BA90-58E2F8AEFADF}" dt="2025-10-23T02:58:01.854" v="25" actId="1076"/>
        <pc:sldMkLst>
          <pc:docMk/>
          <pc:sldMk cId="3299512980" sldId="303"/>
        </pc:sldMkLst>
        <pc:spChg chg="add">
          <ac:chgData name="Neresha Miller" userId="2e714bdf-e0c0-4f7a-9a8a-68cd4ceff1cd" providerId="ADAL" clId="{E77D0084-94A4-43E5-BA90-58E2F8AEFADF}" dt="2025-10-23T02:53:27.417" v="2"/>
          <ac:spMkLst>
            <pc:docMk/>
            <pc:sldMk cId="3299512980" sldId="303"/>
            <ac:spMk id="3" creationId="{C972666D-C652-8F0F-F0C9-B8D0C182C8B6}"/>
          </ac:spMkLst>
        </pc:spChg>
        <pc:spChg chg="add mod">
          <ac:chgData name="Neresha Miller" userId="2e714bdf-e0c0-4f7a-9a8a-68cd4ceff1cd" providerId="ADAL" clId="{E77D0084-94A4-43E5-BA90-58E2F8AEFADF}" dt="2025-10-23T02:53:46.639" v="4" actId="14100"/>
          <ac:spMkLst>
            <pc:docMk/>
            <pc:sldMk cId="3299512980" sldId="303"/>
            <ac:spMk id="4" creationId="{E8E4F1B0-CA27-BF80-71E4-0A563AB8D204}"/>
          </ac:spMkLst>
        </pc:spChg>
        <pc:picChg chg="add mod">
          <ac:chgData name="Neresha Miller" userId="2e714bdf-e0c0-4f7a-9a8a-68cd4ceff1cd" providerId="ADAL" clId="{E77D0084-94A4-43E5-BA90-58E2F8AEFADF}" dt="2025-10-23T02:54:09.564" v="8" actId="1076"/>
          <ac:picMkLst>
            <pc:docMk/>
            <pc:sldMk cId="3299512980" sldId="303"/>
            <ac:picMk id="5" creationId="{173C6A68-A2B7-4D50-9F18-29F47696AFA0}"/>
          </ac:picMkLst>
        </pc:picChg>
        <pc:picChg chg="add mod modCrop">
          <ac:chgData name="Neresha Miller" userId="2e714bdf-e0c0-4f7a-9a8a-68cd4ceff1cd" providerId="ADAL" clId="{E77D0084-94A4-43E5-BA90-58E2F8AEFADF}" dt="2025-10-23T02:57:15.512" v="19" actId="14100"/>
          <ac:picMkLst>
            <pc:docMk/>
            <pc:sldMk cId="3299512980" sldId="303"/>
            <ac:picMk id="8" creationId="{0D36A4A1-5B11-4646-3902-2A0A0A1BAAD3}"/>
          </ac:picMkLst>
        </pc:picChg>
        <pc:picChg chg="add mod modCrop">
          <ac:chgData name="Neresha Miller" userId="2e714bdf-e0c0-4f7a-9a8a-68cd4ceff1cd" providerId="ADAL" clId="{E77D0084-94A4-43E5-BA90-58E2F8AEFADF}" dt="2025-10-23T02:57:31.983" v="23" actId="1076"/>
          <ac:picMkLst>
            <pc:docMk/>
            <pc:sldMk cId="3299512980" sldId="303"/>
            <ac:picMk id="9" creationId="{4D88D720-F532-BCD9-06B4-548F15E6FDA9}"/>
          </ac:picMkLst>
        </pc:picChg>
        <pc:picChg chg="add mod">
          <ac:chgData name="Neresha Miller" userId="2e714bdf-e0c0-4f7a-9a8a-68cd4ceff1cd" providerId="ADAL" clId="{E77D0084-94A4-43E5-BA90-58E2F8AEFADF}" dt="2025-10-23T02:58:01.854" v="25" actId="1076"/>
          <ac:picMkLst>
            <pc:docMk/>
            <pc:sldMk cId="3299512980" sldId="303"/>
            <ac:picMk id="10" creationId="{B6ED4EF9-FCEB-813B-D7D1-65BB2280B9EB}"/>
          </ac:picMkLst>
        </pc:picChg>
      </pc:sldChg>
      <pc:sldChg chg="addSp modSp mod">
        <pc:chgData name="Neresha Miller" userId="2e714bdf-e0c0-4f7a-9a8a-68cd4ceff1cd" providerId="ADAL" clId="{E77D0084-94A4-43E5-BA90-58E2F8AEFADF}" dt="2025-10-23T03:05:52.789" v="52" actId="1076"/>
        <pc:sldMkLst>
          <pc:docMk/>
          <pc:sldMk cId="1191637223" sldId="315"/>
        </pc:sldMkLst>
        <pc:spChg chg="mod">
          <ac:chgData name="Neresha Miller" userId="2e714bdf-e0c0-4f7a-9a8a-68cd4ceff1cd" providerId="ADAL" clId="{E77D0084-94A4-43E5-BA90-58E2F8AEFADF}" dt="2025-10-23T03:00:29.025" v="32" actId="14100"/>
          <ac:spMkLst>
            <pc:docMk/>
            <pc:sldMk cId="1191637223" sldId="315"/>
            <ac:spMk id="7" creationId="{AFBE3095-EB05-DD32-4A78-20EA544DAC24}"/>
          </ac:spMkLst>
        </pc:spChg>
        <pc:picChg chg="add mod">
          <ac:chgData name="Neresha Miller" userId="2e714bdf-e0c0-4f7a-9a8a-68cd4ceff1cd" providerId="ADAL" clId="{E77D0084-94A4-43E5-BA90-58E2F8AEFADF}" dt="2025-10-23T03:00:36.747" v="34" actId="1076"/>
          <ac:picMkLst>
            <pc:docMk/>
            <pc:sldMk cId="1191637223" sldId="315"/>
            <ac:picMk id="3" creationId="{1042B8FD-B474-0B75-CA21-C8C74F0E7664}"/>
          </ac:picMkLst>
        </pc:picChg>
        <pc:picChg chg="add mod">
          <ac:chgData name="Neresha Miller" userId="2e714bdf-e0c0-4f7a-9a8a-68cd4ceff1cd" providerId="ADAL" clId="{E77D0084-94A4-43E5-BA90-58E2F8AEFADF}" dt="2025-10-23T03:02:34.116" v="39" actId="14100"/>
          <ac:picMkLst>
            <pc:docMk/>
            <pc:sldMk cId="1191637223" sldId="315"/>
            <ac:picMk id="4" creationId="{7B7C5F95-F151-3DE6-7E1F-7961007A580A}"/>
          </ac:picMkLst>
        </pc:picChg>
        <pc:picChg chg="add mod">
          <ac:chgData name="Neresha Miller" userId="2e714bdf-e0c0-4f7a-9a8a-68cd4ceff1cd" providerId="ADAL" clId="{E77D0084-94A4-43E5-BA90-58E2F8AEFADF}" dt="2025-10-23T03:05:52.789" v="52" actId="1076"/>
          <ac:picMkLst>
            <pc:docMk/>
            <pc:sldMk cId="1191637223" sldId="315"/>
            <ac:picMk id="5" creationId="{AC41A532-7B6D-801F-8CCF-8B7564A28F2A}"/>
          </ac:picMkLst>
        </pc:picChg>
        <pc:picChg chg="add mod modCrop">
          <ac:chgData name="Neresha Miller" userId="2e714bdf-e0c0-4f7a-9a8a-68cd4ceff1cd" providerId="ADAL" clId="{E77D0084-94A4-43E5-BA90-58E2F8AEFADF}" dt="2025-10-23T03:05:50.032" v="51" actId="1076"/>
          <ac:picMkLst>
            <pc:docMk/>
            <pc:sldMk cId="1191637223" sldId="315"/>
            <ac:picMk id="8" creationId="{FFF089EE-FAA1-2280-729C-32EA94F14EB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10/22/2025</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10/22/2025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a:t>
            </a:fld>
            <a:endParaRPr lang="en-US" dirty="0"/>
          </a:p>
        </p:txBody>
      </p:sp>
    </p:spTree>
    <p:extLst>
      <p:ext uri="{BB962C8B-B14F-4D97-AF65-F5344CB8AC3E}">
        <p14:creationId xmlns:p14="http://schemas.microsoft.com/office/powerpoint/2010/main" val="3050023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4">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2"/>
            <a:ext cx="12192000" cy="6858000"/>
          </a:xfrm>
          <a:prstGeom prst="rect">
            <a:avLst/>
          </a:prstGeo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1199909" y="2335192"/>
            <a:ext cx="9792182" cy="2187616"/>
          </a:xfrm>
          <a:prstGeom prst="rect">
            <a:avLst/>
          </a:prstGeom>
          <a:noFill/>
          <a:ln w="38100">
            <a:solidFill>
              <a:schemeClr val="accent1"/>
            </a:solidFill>
          </a:ln>
        </p:spPr>
        <p:txBody>
          <a:bodyPr lIns="914400" tIns="91440" rIns="914400" anchor="ctr"/>
          <a:lstStyle>
            <a:lvl1pPr algn="ctr">
              <a:defRPr sz="5400" b="1" cap="all" spc="100" baseline="0">
                <a:solidFill>
                  <a:schemeClr val="accent1"/>
                </a:solidFill>
              </a:defRPr>
            </a:lvl1pPr>
          </a:lstStyle>
          <a:p>
            <a:r>
              <a:rPr lang="en-US" dirty="0"/>
              <a:t>Click to add title</a:t>
            </a:r>
          </a:p>
        </p:txBody>
      </p:sp>
    </p:spTree>
    <p:extLst>
      <p:ext uri="{BB962C8B-B14F-4D97-AF65-F5344CB8AC3E}">
        <p14:creationId xmlns:p14="http://schemas.microsoft.com/office/powerpoint/2010/main" val="1148328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5E8994-67B0-7A02-C300-3232691564F0}"/>
              </a:ext>
              <a:ext uri="{C183D7F6-B498-43B3-948B-1728B52AA6E4}">
                <adec:decorative xmlns:adec="http://schemas.microsoft.com/office/drawing/2017/decorative" val="1"/>
              </a:ext>
            </a:extLst>
          </p:cNvPr>
          <p:cNvSpPr/>
          <p:nvPr userDrawn="1"/>
        </p:nvSpPr>
        <p:spPr>
          <a:xfrm>
            <a:off x="4532671" y="0"/>
            <a:ext cx="7659329" cy="6858000"/>
          </a:xfrm>
          <a:prstGeom prst="rect">
            <a:avLst/>
          </a:prstGeom>
          <a:solidFill>
            <a:schemeClr val="accent2">
              <a:lumMod val="40000"/>
              <a:lumOff val="6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933791" y="787869"/>
            <a:ext cx="2743200" cy="2142144"/>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Click to add title</a:t>
            </a:r>
          </a:p>
        </p:txBody>
      </p:sp>
      <p:sp>
        <p:nvSpPr>
          <p:cNvPr id="12" name="Text Placeholder 11">
            <a:extLst>
              <a:ext uri="{FF2B5EF4-FFF2-40B4-BE49-F238E27FC236}">
                <a16:creationId xmlns:a16="http://schemas.microsoft.com/office/drawing/2014/main" id="{2EA6B5C4-24E3-C021-071B-DFF6C6CC497B}"/>
              </a:ext>
            </a:extLst>
          </p:cNvPr>
          <p:cNvSpPr>
            <a:spLocks noGrp="1"/>
          </p:cNvSpPr>
          <p:nvPr>
            <p:ph type="body" sz="quarter" idx="16" hasCustomPrompt="1"/>
          </p:nvPr>
        </p:nvSpPr>
        <p:spPr>
          <a:xfrm>
            <a:off x="933449" y="3429000"/>
            <a:ext cx="2920796" cy="2927350"/>
          </a:xfrm>
          <a:prstGeom prst="rect">
            <a:avLst/>
          </a:prstGeom>
        </p:spPr>
        <p:txBody>
          <a:bodyPr/>
          <a:lstStyle>
            <a:lvl1pPr marL="0" indent="0">
              <a:lnSpc>
                <a:spcPct val="125000"/>
              </a:lnSpc>
              <a:spcBef>
                <a:spcPts val="0"/>
              </a:spcBef>
              <a:spcAft>
                <a:spcPts val="600"/>
              </a:spcAft>
              <a:buNone/>
              <a:defRPr sz="1800" spc="100" baseline="0"/>
            </a:lvl1pPr>
            <a:lvl2pPr marL="457200" indent="0">
              <a:lnSpc>
                <a:spcPct val="125000"/>
              </a:lnSpc>
              <a:spcBef>
                <a:spcPts val="0"/>
              </a:spcBef>
              <a:spcAft>
                <a:spcPts val="600"/>
              </a:spcAft>
              <a:buNone/>
              <a:defRPr sz="1600" spc="100" baseline="0"/>
            </a:lvl2pPr>
            <a:lvl3pPr marL="914400" indent="0">
              <a:lnSpc>
                <a:spcPct val="125000"/>
              </a:lnSpc>
              <a:spcBef>
                <a:spcPts val="0"/>
              </a:spcBef>
              <a:spcAft>
                <a:spcPts val="600"/>
              </a:spcAft>
              <a:buNone/>
              <a:defRPr sz="1400" spc="100" baseline="0"/>
            </a:lvl3pPr>
            <a:lvl4pPr marL="1371600" indent="0">
              <a:lnSpc>
                <a:spcPct val="125000"/>
              </a:lnSpc>
              <a:spcBef>
                <a:spcPts val="0"/>
              </a:spcBef>
              <a:spcAft>
                <a:spcPts val="600"/>
              </a:spcAft>
              <a:buNone/>
              <a:defRPr sz="1200" spc="100" baseline="0"/>
            </a:lvl4pPr>
            <a:lvl5pPr marL="1828800" indent="0">
              <a:lnSpc>
                <a:spcPct val="125000"/>
              </a:lnSpc>
              <a:spcBef>
                <a:spcPts val="0"/>
              </a:spcBef>
              <a:spcAft>
                <a:spcPts val="600"/>
              </a:spcAft>
              <a:buNone/>
              <a:defRPr sz="12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5220928" y="787869"/>
            <a:ext cx="6292646" cy="5432263"/>
          </a:xfrm>
          <a:prstGeom prst="rect">
            <a:avLst/>
          </a:prstGeom>
        </p:spPr>
        <p:txBody>
          <a:bodyPr/>
          <a:lstStyle>
            <a:lvl1pPr marL="0" indent="0" algn="ctr">
              <a:buNone/>
              <a:defRPr sz="1800" cap="all" baseline="0">
                <a:solidFill>
                  <a:schemeClr val="tx1"/>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78806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10559" y="1"/>
            <a:ext cx="4952999" cy="2182482"/>
          </a:xfrm>
          <a:prstGeom prst="rect">
            <a:avLst/>
          </a:prstGeom>
          <a:solidFill>
            <a:schemeClr val="accent2">
              <a:alpha val="92000"/>
            </a:schemeClr>
          </a:solidFill>
        </p:spPr>
        <p:txBody>
          <a:bodyPr lIns="731520" rIns="731520" anchor="ctr"/>
          <a:lstStyle>
            <a:lvl1pPr algn="ctr">
              <a:defRPr sz="2400" cap="all" spc="100" baseline="0">
                <a:solidFill>
                  <a:schemeClr val="bg1"/>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942932" y="0"/>
            <a:ext cx="7249067" cy="2182483"/>
          </a:xfrm>
          <a:prstGeom prst="rect">
            <a:avLst/>
          </a:prstGeom>
        </p:spPr>
        <p:txBody>
          <a:bodyPr/>
          <a:lstStyle>
            <a:lvl1pPr marL="0" indent="0" algn="ctr">
              <a:buNone/>
              <a:defRPr/>
            </a:lvl1pPr>
          </a:lstStyle>
          <a:p>
            <a:r>
              <a:rPr lang="en-US" dirty="0"/>
              <a:t>Click to add photo</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2924355"/>
            <a:ext cx="3769525" cy="3300645"/>
          </a:xfrm>
          <a:prstGeom prst="rect">
            <a:avLst/>
          </a:prstGeom>
        </p:spPr>
        <p:txBody>
          <a:bodyPr anchor="t"/>
          <a:lstStyle>
            <a:lvl1pPr marL="0" indent="0" algn="l">
              <a:lnSpc>
                <a:spcPct val="125000"/>
              </a:lnSpc>
              <a:spcBef>
                <a:spcPts val="0"/>
              </a:spcBef>
              <a:spcAft>
                <a:spcPts val="600"/>
              </a:spcAft>
              <a:buNone/>
              <a:defRPr sz="1800" cap="none" spc="100" baseline="0">
                <a:solidFill>
                  <a:schemeClr val="tx1"/>
                </a:solidFill>
                <a:latin typeface="+mn-lt"/>
              </a:defRPr>
            </a:lvl1pPr>
          </a:lstStyle>
          <a:p>
            <a:pPr lvl="0"/>
            <a:r>
              <a:rPr lang="en-US" dirty="0"/>
              <a:t>Click to add text</a:t>
            </a:r>
          </a:p>
        </p:txBody>
      </p:sp>
      <p:sp>
        <p:nvSpPr>
          <p:cNvPr id="6" name="Content Placeholder 5">
            <a:extLst>
              <a:ext uri="{FF2B5EF4-FFF2-40B4-BE49-F238E27FC236}">
                <a16:creationId xmlns:a16="http://schemas.microsoft.com/office/drawing/2014/main" id="{46E5C19A-AE6A-FEDE-6B3C-9B1701F4C501}"/>
              </a:ext>
            </a:extLst>
          </p:cNvPr>
          <p:cNvSpPr>
            <a:spLocks noGrp="1"/>
          </p:cNvSpPr>
          <p:nvPr>
            <p:ph sz="quarter" idx="13" hasCustomPrompt="1"/>
          </p:nvPr>
        </p:nvSpPr>
        <p:spPr>
          <a:xfrm>
            <a:off x="4933262" y="2932801"/>
            <a:ext cx="6411912" cy="3300851"/>
          </a:xfrm>
          <a:prstGeom prst="rect">
            <a:avLst/>
          </a:prstGeom>
        </p:spPr>
        <p:txBody>
          <a:bodyPr/>
          <a:lstStyle>
            <a:lvl1pPr marL="283464" indent="-283464">
              <a:lnSpc>
                <a:spcPct val="125000"/>
              </a:lnSpc>
              <a:spcBef>
                <a:spcPts val="0"/>
              </a:spcBef>
              <a:spcAft>
                <a:spcPts val="0"/>
              </a:spcAft>
              <a:defRPr sz="1800" spc="100" baseline="0"/>
            </a:lvl1pPr>
            <a:lvl2pPr marL="914400" indent="-283464">
              <a:lnSpc>
                <a:spcPct val="125000"/>
              </a:lnSpc>
              <a:spcBef>
                <a:spcPts val="0"/>
              </a:spcBef>
              <a:spcAft>
                <a:spcPts val="0"/>
              </a:spcAft>
              <a:defRPr sz="1800" spc="100" baseline="0"/>
            </a:lvl2pPr>
            <a:lvl3pPr marL="1371600" indent="-283464">
              <a:lnSpc>
                <a:spcPct val="125000"/>
              </a:lnSpc>
              <a:spcBef>
                <a:spcPts val="0"/>
              </a:spcBef>
              <a:spcAft>
                <a:spcPts val="0"/>
              </a:spcAft>
              <a:defRPr sz="1800" spc="100" baseline="0"/>
            </a:lvl3pPr>
            <a:lvl4pPr marL="1828800" indent="-283464">
              <a:lnSpc>
                <a:spcPct val="125000"/>
              </a:lnSpc>
              <a:spcBef>
                <a:spcPts val="0"/>
              </a:spcBef>
              <a:spcAft>
                <a:spcPts val="0"/>
              </a:spcAft>
              <a:defRPr sz="1800" spc="100" baseline="0"/>
            </a:lvl4pPr>
            <a:lvl5pPr marL="2286000" indent="-283464">
              <a:lnSpc>
                <a:spcPct val="125000"/>
              </a:lnSpc>
              <a:spcBef>
                <a:spcPts val="0"/>
              </a:spcBef>
              <a:spcAft>
                <a:spcPts val="0"/>
              </a:spcAft>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6722F2-1968-8B82-9382-187D808D9CAE}"/>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838200" y="241541"/>
            <a:ext cx="10515600" cy="1215894"/>
          </a:xfrm>
          <a:prstGeom prst="rect">
            <a:avLst/>
          </a:prstGeom>
        </p:spPr>
        <p:txBody>
          <a:bodyPr anchor="b"/>
          <a:lstStyle>
            <a:lvl1pPr algn="ctr">
              <a:defRPr sz="2400" cap="all" spc="100" baseline="0">
                <a:solidFill>
                  <a:schemeClr val="tx2"/>
                </a:solidFill>
              </a:defRPr>
            </a:lvl1pPr>
          </a:lstStyle>
          <a:p>
            <a:r>
              <a:rPr lang="en-US" dirty="0"/>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859468" y="2674190"/>
            <a:ext cx="10494331" cy="360584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8116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accent5">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130061" y="1541398"/>
            <a:ext cx="4442603" cy="2124827"/>
          </a:xfrm>
          <a:prstGeom prst="rect">
            <a:avLst/>
          </a:prstGeom>
          <a:noFill/>
          <a:ln w="28575">
            <a:solidFill>
              <a:schemeClr val="tx1"/>
            </a:solidFill>
          </a:ln>
        </p:spPr>
        <p:txBody>
          <a:bodyPr anchor="ctr"/>
          <a:lstStyle>
            <a:lvl1pPr algn="ctr">
              <a:defRPr sz="2400" cap="all" spc="100" baseline="0">
                <a:solidFill>
                  <a:schemeClr val="tx1"/>
                </a:solidFill>
              </a:defRPr>
            </a:lvl1pPr>
          </a:lstStyle>
          <a:p>
            <a:r>
              <a:rPr lang="en-US" dirty="0"/>
              <a:t>Add 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1130061" y="3984426"/>
            <a:ext cx="4442603" cy="2424999"/>
          </a:xfrm>
          <a:prstGeom prst="rect">
            <a:avLst/>
          </a:prstGeom>
        </p:spPr>
        <p:txBody>
          <a:bodyPr anchor="t"/>
          <a:lstStyle>
            <a:lvl1pPr marL="0" indent="0" algn="ctr">
              <a:lnSpc>
                <a:spcPct val="125000"/>
              </a:lnSpc>
              <a:spcBef>
                <a:spcPts val="0"/>
              </a:spcBef>
              <a:spcAft>
                <a:spcPts val="600"/>
              </a:spcAft>
              <a:buNone/>
              <a:defRPr sz="1800" cap="none" spc="100" baseline="0">
                <a:solidFill>
                  <a:schemeClr val="tx1"/>
                </a:solidFill>
                <a:latin typeface="+mn-lt"/>
              </a:defRPr>
            </a:lvl1pPr>
          </a:lstStyle>
          <a:p>
            <a:pPr lvl="0"/>
            <a:r>
              <a:rPr lang="en-US" dirty="0"/>
              <a:t>Click to add text</a:t>
            </a:r>
          </a:p>
        </p:txBody>
      </p:sp>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6771736" y="0"/>
            <a:ext cx="5420263" cy="6858000"/>
          </a:xfrm>
          <a:prstGeom prst="rect">
            <a:avLst/>
          </a:prstGeo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4257799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0" y="0"/>
            <a:ext cx="6772276" cy="6858000"/>
          </a:xfrm>
          <a:prstGeom prst="rect">
            <a:avLst/>
          </a:prstGeom>
          <a:solidFill>
            <a:schemeClr val="accent4">
              <a:lumMod val="60000"/>
              <a:lumOff val="40000"/>
            </a:schemeClr>
          </a:solidFill>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224747" y="2365057"/>
            <a:ext cx="4377400" cy="2160644"/>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2" name="Text Placeholder 11">
            <a:extLst>
              <a:ext uri="{FF2B5EF4-FFF2-40B4-BE49-F238E27FC236}">
                <a16:creationId xmlns:a16="http://schemas.microsoft.com/office/drawing/2014/main" id="{FB3EFFF7-FFC6-16DF-B4AB-DD5A1A1DA92A}"/>
              </a:ext>
            </a:extLst>
          </p:cNvPr>
          <p:cNvSpPr>
            <a:spLocks noGrp="1"/>
          </p:cNvSpPr>
          <p:nvPr>
            <p:ph type="body" sz="quarter" idx="12" hasCustomPrompt="1"/>
          </p:nvPr>
        </p:nvSpPr>
        <p:spPr>
          <a:xfrm>
            <a:off x="3427896" y="0"/>
            <a:ext cx="3344379" cy="6858000"/>
          </a:xfrm>
          <a:custGeom>
            <a:avLst/>
            <a:gdLst>
              <a:gd name="connsiteX0" fmla="*/ 0 w 3344379"/>
              <a:gd name="connsiteY0" fmla="*/ 0 h 6858000"/>
              <a:gd name="connsiteX1" fmla="*/ 3344379 w 3344379"/>
              <a:gd name="connsiteY1" fmla="*/ 0 h 6858000"/>
              <a:gd name="connsiteX2" fmla="*/ 3344379 w 3344379"/>
              <a:gd name="connsiteY2" fmla="*/ 6858000 h 6858000"/>
              <a:gd name="connsiteX3" fmla="*/ 0 w 334437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44379" h="6858000">
                <a:moveTo>
                  <a:pt x="0" y="0"/>
                </a:moveTo>
                <a:lnTo>
                  <a:pt x="3344379" y="0"/>
                </a:lnTo>
                <a:lnTo>
                  <a:pt x="3344379" y="6858000"/>
                </a:lnTo>
                <a:lnTo>
                  <a:pt x="0" y="6858000"/>
                </a:lnTo>
                <a:close/>
              </a:path>
            </a:pathLst>
          </a:custGeom>
          <a:solidFill>
            <a:schemeClr val="accent5">
              <a:alpha val="10000"/>
            </a:schemeClr>
          </a:solidFill>
        </p:spPr>
        <p:txBody>
          <a:bodyPr wrap="square">
            <a:noAutofit/>
          </a:bodyPr>
          <a:lstStyle>
            <a:lvl1pPr marL="0" indent="0">
              <a:buNone/>
              <a:defRPr>
                <a:noFill/>
              </a:defRPr>
            </a:lvl1pPr>
          </a:lstStyle>
          <a:p>
            <a:pPr lvl="0"/>
            <a:r>
              <a:rPr lang="en-US" dirty="0"/>
              <a:t>Blank</a:t>
            </a:r>
          </a:p>
        </p:txBody>
      </p:sp>
      <p:sp>
        <p:nvSpPr>
          <p:cNvPr id="6" name="Text Placeholder 5">
            <a:extLst>
              <a:ext uri="{FF2B5EF4-FFF2-40B4-BE49-F238E27FC236}">
                <a16:creationId xmlns:a16="http://schemas.microsoft.com/office/drawing/2014/main" id="{DE6E802E-B214-0AE3-69C8-CBCA885C703A}"/>
              </a:ext>
            </a:extLst>
          </p:cNvPr>
          <p:cNvSpPr>
            <a:spLocks noGrp="1"/>
          </p:cNvSpPr>
          <p:nvPr>
            <p:ph type="body" sz="quarter" idx="11" hasCustomPrompt="1"/>
          </p:nvPr>
        </p:nvSpPr>
        <p:spPr>
          <a:xfrm>
            <a:off x="7835900" y="2071688"/>
            <a:ext cx="3773488" cy="2732087"/>
          </a:xfrm>
          <a:prstGeom prst="rect">
            <a:avLst/>
          </a:prstGeom>
        </p:spPr>
        <p:txBody>
          <a:bodyPr anchor="ctr"/>
          <a:lstStyle>
            <a:lvl1pPr marL="0" indent="0">
              <a:lnSpc>
                <a:spcPct val="125000"/>
              </a:lnSpc>
              <a:spcBef>
                <a:spcPts val="0"/>
              </a:spcBef>
              <a:spcAft>
                <a:spcPts val="600"/>
              </a:spcAft>
              <a:buNone/>
              <a:defRPr sz="1800" spc="100" baseline="0"/>
            </a:lvl1pPr>
            <a:lvl2pPr marL="457200" indent="0">
              <a:lnSpc>
                <a:spcPct val="125000"/>
              </a:lnSpc>
              <a:spcBef>
                <a:spcPts val="0"/>
              </a:spcBef>
              <a:spcAft>
                <a:spcPts val="600"/>
              </a:spcAft>
              <a:buNone/>
              <a:defRPr sz="1800" spc="100" baseline="0"/>
            </a:lvl2pPr>
            <a:lvl3pPr marL="914400" indent="0">
              <a:lnSpc>
                <a:spcPct val="125000"/>
              </a:lnSpc>
              <a:spcBef>
                <a:spcPts val="0"/>
              </a:spcBef>
              <a:spcAft>
                <a:spcPts val="600"/>
              </a:spcAft>
              <a:buNone/>
              <a:defRPr sz="1800" spc="100" baseline="0"/>
            </a:lvl3pPr>
            <a:lvl4pPr marL="1371600" indent="0">
              <a:lnSpc>
                <a:spcPct val="125000"/>
              </a:lnSpc>
              <a:spcBef>
                <a:spcPts val="0"/>
              </a:spcBef>
              <a:spcAft>
                <a:spcPts val="600"/>
              </a:spcAft>
              <a:buNone/>
              <a:defRPr sz="1800" spc="100" baseline="0"/>
            </a:lvl4pPr>
            <a:lvl5pPr marL="1828800" indent="0">
              <a:lnSpc>
                <a:spcPct val="125000"/>
              </a:lnSpc>
              <a:spcBef>
                <a:spcPts val="0"/>
              </a:spcBef>
              <a:spcAft>
                <a:spcPts val="600"/>
              </a:spcAft>
              <a:buNone/>
              <a:defRPr sz="1800" spc="1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4238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2">
    <p:bg>
      <p:bgPr>
        <a:solidFill>
          <a:schemeClr val="accent4">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2"/>
            <a:ext cx="12192000" cy="6858000"/>
          </a:xfrm>
          <a:prstGeom prst="rect">
            <a:avLst/>
          </a:prstGeo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1199909" y="2335192"/>
            <a:ext cx="9792182" cy="2187616"/>
          </a:xfrm>
          <a:prstGeom prst="rect">
            <a:avLst/>
          </a:prstGeom>
          <a:noFill/>
          <a:ln w="38100">
            <a:solidFill>
              <a:schemeClr val="accent5"/>
            </a:solidFill>
          </a:ln>
        </p:spPr>
        <p:txBody>
          <a:bodyPr lIns="914400" tIns="182880" rIns="914400" anchor="ctr"/>
          <a:lstStyle>
            <a:lvl1pPr algn="ctr">
              <a:defRPr sz="5400" b="1"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1737129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alpha val="1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C6C658-B6F5-98D2-4D95-EA3030D6F090}"/>
              </a:ext>
              <a:ext uri="{C183D7F6-B498-43B3-948B-1728B52AA6E4}">
                <adec:decorative xmlns:adec="http://schemas.microsoft.com/office/drawing/2017/decorative" val="1"/>
              </a:ext>
            </a:extLst>
          </p:cNvPr>
          <p:cNvSpPr/>
          <p:nvPr userDrawn="1"/>
        </p:nvSpPr>
        <p:spPr>
          <a:xfrm>
            <a:off x="-20322" y="-7084"/>
            <a:ext cx="12212321"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250065" y="2372810"/>
            <a:ext cx="4352081" cy="2129742"/>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6789480" y="0"/>
            <a:ext cx="5394960" cy="6858000"/>
          </a:xfrm>
          <a:prstGeom prst="rect">
            <a:avLst/>
          </a:prstGeom>
        </p:spPr>
        <p:txBody>
          <a:bodyPr/>
          <a:lstStyle>
            <a:lvl1pPr marL="0" indent="0" algn="ctr">
              <a:buNone/>
              <a:defRPr/>
            </a:lvl1pPr>
          </a:lstStyle>
          <a:p>
            <a:r>
              <a:rPr lang="en-US" dirty="0"/>
              <a:t>Click to add photo</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71333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C3FAF69-7EBE-817B-DCEA-4A1595820E3E}"/>
              </a:ext>
              <a:ext uri="{C183D7F6-B498-43B3-948B-1728B52AA6E4}">
                <adec:decorative xmlns:adec="http://schemas.microsoft.com/office/drawing/2017/decorative" val="1"/>
              </a:ext>
            </a:extLst>
          </p:cNvPr>
          <p:cNvSpPr/>
          <p:nvPr userDrawn="1"/>
        </p:nvSpPr>
        <p:spPr>
          <a:xfrm>
            <a:off x="-1" y="-7515"/>
            <a:ext cx="4661648" cy="6871651"/>
          </a:xfrm>
          <a:prstGeom prst="rect">
            <a:avLst/>
          </a:prstGeom>
          <a:solidFill>
            <a:srgbClr val="476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636608" y="804862"/>
            <a:ext cx="3401992" cy="5121375"/>
          </a:xfrm>
          <a:prstGeom prst="rect">
            <a:avLst/>
          </a:prstGeom>
          <a:ln w="28575">
            <a:noFill/>
          </a:ln>
        </p:spPr>
        <p:txBody>
          <a:bodyPr anchor="ctr"/>
          <a:lstStyle>
            <a:lvl1pPr algn="ctr">
              <a:defRPr sz="2400" cap="all" spc="100" baseline="0">
                <a:solidFill>
                  <a:schemeClr val="bg1"/>
                </a:solidFill>
              </a:defRPr>
            </a:lvl1pPr>
          </a:lstStyle>
          <a:p>
            <a:r>
              <a:rPr lang="en-US" dirty="0"/>
              <a:t>Title</a:t>
            </a:r>
          </a:p>
        </p:txBody>
      </p:sp>
      <p:sp>
        <p:nvSpPr>
          <p:cNvPr id="6" name="Content Placeholder 5">
            <a:extLst>
              <a:ext uri="{FF2B5EF4-FFF2-40B4-BE49-F238E27FC236}">
                <a16:creationId xmlns:a16="http://schemas.microsoft.com/office/drawing/2014/main" id="{6F4F9403-8AE5-DF79-EFCF-E99EABB83417}"/>
              </a:ext>
            </a:extLst>
          </p:cNvPr>
          <p:cNvSpPr>
            <a:spLocks noGrp="1"/>
          </p:cNvSpPr>
          <p:nvPr>
            <p:ph sz="quarter" idx="10" hasCustomPrompt="1"/>
          </p:nvPr>
        </p:nvSpPr>
        <p:spPr>
          <a:xfrm>
            <a:off x="5579338" y="804863"/>
            <a:ext cx="5716587" cy="5248276"/>
          </a:xfrm>
          <a:prstGeom prst="rect">
            <a:avLst/>
          </a:prstGeom>
        </p:spPr>
        <p:txBody>
          <a:bodyPr anchor="ctr"/>
          <a:lstStyle>
            <a:lvl1pPr marL="283464" indent="-283464">
              <a:lnSpc>
                <a:spcPct val="125000"/>
              </a:lnSpc>
              <a:spcBef>
                <a:spcPts val="0"/>
              </a:spcBef>
              <a:spcAft>
                <a:spcPts val="600"/>
              </a:spcAft>
              <a:defRPr sz="1800"/>
            </a:lvl1pPr>
            <a:lvl2pPr marL="731520" indent="-283464">
              <a:lnSpc>
                <a:spcPct val="125000"/>
              </a:lnSpc>
              <a:spcBef>
                <a:spcPts val="0"/>
              </a:spcBef>
              <a:spcAft>
                <a:spcPts val="600"/>
              </a:spcAft>
              <a:defRPr sz="1800"/>
            </a:lvl2pPr>
            <a:lvl3pPr marL="1097280" indent="-283464">
              <a:lnSpc>
                <a:spcPct val="125000"/>
              </a:lnSpc>
              <a:spcBef>
                <a:spcPts val="0"/>
              </a:spcBef>
              <a:spcAft>
                <a:spcPts val="600"/>
              </a:spcAft>
              <a:defRPr sz="1800"/>
            </a:lvl3pPr>
            <a:lvl4pPr marL="1463040" indent="-283464">
              <a:lnSpc>
                <a:spcPct val="125000"/>
              </a:lnSpc>
              <a:spcBef>
                <a:spcPts val="0"/>
              </a:spcBef>
              <a:spcAft>
                <a:spcPts val="600"/>
              </a:spcAft>
              <a:defRPr sz="1800"/>
            </a:lvl4pPr>
            <a:lvl5pPr marL="1828800" indent="-283464">
              <a:lnSpc>
                <a:spcPct val="125000"/>
              </a:lnSpc>
              <a:spcBef>
                <a:spcPts val="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accent5">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6647727" y="2060294"/>
            <a:ext cx="4359795" cy="2141316"/>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0" y="-9009"/>
            <a:ext cx="5521124" cy="6878584"/>
          </a:xfrm>
          <a:prstGeom prst="rect">
            <a:avLst/>
          </a:prstGeom>
        </p:spPr>
        <p:txBody>
          <a:bodyPr/>
          <a:lstStyle>
            <a:lvl1pPr marL="0" indent="0" algn="ctr">
              <a:buNone/>
              <a:defRPr/>
            </a:lvl1pPr>
          </a:lstStyle>
          <a:p>
            <a:r>
              <a:rPr lang="en-US" dirty="0"/>
              <a:t>Click to add photo</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6670878" y="4550199"/>
            <a:ext cx="4359795" cy="1790164"/>
          </a:xfrm>
          <a:prstGeom prst="rect">
            <a:avLst/>
          </a:prstGeom>
        </p:spPr>
        <p:txBody>
          <a:bodyPr anchor="t"/>
          <a:lstStyle>
            <a:lvl1pPr marL="0" indent="0" algn="ctr">
              <a:lnSpc>
                <a:spcPct val="80000"/>
              </a:lnSpc>
              <a:spcBef>
                <a:spcPts val="0"/>
              </a:spcBef>
              <a:buNone/>
              <a:defRPr sz="1800" b="1" cap="all" spc="100" baseline="0">
                <a:solidFill>
                  <a:schemeClr val="accent4">
                    <a:lumMod val="50000"/>
                  </a:schemeClr>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1912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706056"/>
            <a:ext cx="6323957" cy="1088020"/>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sz="2000"/>
            </a:lvl1pPr>
          </a:lstStyle>
          <a:p>
            <a:r>
              <a:rPr lang="en-US" dirty="0"/>
              <a:t>Click to add photo</a:t>
            </a:r>
          </a:p>
        </p:txBody>
      </p:sp>
      <p:sp>
        <p:nvSpPr>
          <p:cNvPr id="6" name="Content Placeholder 5">
            <a:extLst>
              <a:ext uri="{FF2B5EF4-FFF2-40B4-BE49-F238E27FC236}">
                <a16:creationId xmlns:a16="http://schemas.microsoft.com/office/drawing/2014/main" id="{3BC3273F-AE8F-21E6-A06E-52686D65496D}"/>
              </a:ext>
            </a:extLst>
          </p:cNvPr>
          <p:cNvSpPr>
            <a:spLocks noGrp="1"/>
          </p:cNvSpPr>
          <p:nvPr>
            <p:ph sz="quarter" idx="11" hasCustomPrompt="1"/>
          </p:nvPr>
        </p:nvSpPr>
        <p:spPr>
          <a:xfrm>
            <a:off x="5135563" y="2291786"/>
            <a:ext cx="3017837" cy="3967224"/>
          </a:xfrm>
          <a:prstGeom prst="rect">
            <a:avLst/>
          </a:prstGeom>
        </p:spPr>
        <p:txBody>
          <a:bodyPr/>
          <a:lstStyle>
            <a:lvl1pPr marL="0" indent="0">
              <a:lnSpc>
                <a:spcPct val="125000"/>
              </a:lnSpc>
              <a:spcBef>
                <a:spcPts val="0"/>
              </a:spcBef>
              <a:spcAft>
                <a:spcPts val="600"/>
              </a:spcAft>
              <a:buNone/>
              <a:defRPr sz="1800" spc="100" baseline="0"/>
            </a:lvl1pPr>
            <a:lvl2pPr marL="283464" indent="-283464">
              <a:lnSpc>
                <a:spcPct val="125000"/>
              </a:lnSpc>
              <a:spcBef>
                <a:spcPts val="0"/>
              </a:spcBef>
              <a:spcAft>
                <a:spcPts val="600"/>
              </a:spcAft>
              <a:defRPr sz="1800" spc="100" baseline="0"/>
            </a:lvl2pPr>
            <a:lvl3pPr marL="685800" indent="-283464">
              <a:lnSpc>
                <a:spcPct val="125000"/>
              </a:lnSpc>
              <a:spcBef>
                <a:spcPts val="0"/>
              </a:spcBef>
              <a:spcAft>
                <a:spcPts val="600"/>
              </a:spcAft>
              <a:defRPr sz="1800" spc="100" baseline="0"/>
            </a:lvl3pPr>
            <a:lvl4pPr marL="1143000" indent="-283464">
              <a:lnSpc>
                <a:spcPct val="125000"/>
              </a:lnSpc>
              <a:spcBef>
                <a:spcPts val="0"/>
              </a:spcBef>
              <a:spcAft>
                <a:spcPts val="600"/>
              </a:spcAft>
              <a:defRPr sz="1800" spc="100" baseline="0"/>
            </a:lvl4pPr>
            <a:lvl5pPr marL="1600200" indent="-283464">
              <a:lnSpc>
                <a:spcPct val="125000"/>
              </a:lnSpc>
              <a:spcBef>
                <a:spcPts val="0"/>
              </a:spcBef>
              <a:spcAft>
                <a:spcPts val="600"/>
              </a:spcAft>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A011C768-FB8E-F917-0CF9-C9B7DA4CAA62}"/>
              </a:ext>
            </a:extLst>
          </p:cNvPr>
          <p:cNvSpPr>
            <a:spLocks noGrp="1"/>
          </p:cNvSpPr>
          <p:nvPr>
            <p:ph sz="quarter" idx="12" hasCustomPrompt="1"/>
          </p:nvPr>
        </p:nvSpPr>
        <p:spPr>
          <a:xfrm>
            <a:off x="8473281" y="2294680"/>
            <a:ext cx="3136127" cy="3967224"/>
          </a:xfrm>
          <a:prstGeom prst="rect">
            <a:avLst/>
          </a:prstGeom>
        </p:spPr>
        <p:txBody>
          <a:bodyPr/>
          <a:lstStyle>
            <a:lvl1pPr marL="0" indent="0">
              <a:lnSpc>
                <a:spcPct val="125000"/>
              </a:lnSpc>
              <a:spcBef>
                <a:spcPts val="0"/>
              </a:spcBef>
              <a:spcAft>
                <a:spcPts val="600"/>
              </a:spcAft>
              <a:buNone/>
              <a:defRPr sz="1800" spc="100" baseline="0"/>
            </a:lvl1pPr>
            <a:lvl2pPr marL="283464" indent="-283464">
              <a:lnSpc>
                <a:spcPct val="125000"/>
              </a:lnSpc>
              <a:spcBef>
                <a:spcPts val="0"/>
              </a:spcBef>
              <a:spcAft>
                <a:spcPts val="600"/>
              </a:spcAft>
              <a:defRPr sz="1800" spc="100" baseline="0"/>
            </a:lvl2pPr>
            <a:lvl3pPr marL="685800" indent="-283464">
              <a:lnSpc>
                <a:spcPct val="125000"/>
              </a:lnSpc>
              <a:spcBef>
                <a:spcPts val="0"/>
              </a:spcBef>
              <a:spcAft>
                <a:spcPts val="600"/>
              </a:spcAft>
              <a:defRPr sz="1800" spc="100" baseline="0"/>
            </a:lvl3pPr>
            <a:lvl4pPr marL="1143000" indent="-283464">
              <a:lnSpc>
                <a:spcPct val="125000"/>
              </a:lnSpc>
              <a:spcBef>
                <a:spcPts val="0"/>
              </a:spcBef>
              <a:spcAft>
                <a:spcPts val="600"/>
              </a:spcAft>
              <a:defRPr sz="1800" spc="100" baseline="0"/>
            </a:lvl4pPr>
            <a:lvl5pPr marL="1600200" indent="-283464">
              <a:lnSpc>
                <a:spcPct val="125000"/>
              </a:lnSpc>
              <a:spcBef>
                <a:spcPts val="0"/>
              </a:spcBef>
              <a:spcAft>
                <a:spcPts val="600"/>
              </a:spcAft>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031209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FD970D0-182D-96E3-04B5-5D634F9C4F08}"/>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226143"/>
            <a:ext cx="10515600" cy="1229033"/>
          </a:xfrm>
          <a:prstGeom prst="rect">
            <a:avLst/>
          </a:prstGeom>
        </p:spPr>
        <p:txBody>
          <a:bodyPr anchor="b"/>
          <a:lstStyle>
            <a:lvl1pPr algn="ctr">
              <a:defRPr sz="2400" cap="all" spc="100" baseline="0">
                <a:solidFill>
                  <a:schemeClr val="tx2">
                    <a:lumMod val="75000"/>
                  </a:schemeClr>
                </a:solidFill>
              </a:defRPr>
            </a:lvl1pPr>
          </a:lstStyle>
          <a:p>
            <a:r>
              <a:rPr lang="en-US" dirty="0"/>
              <a:t>Click to add title</a:t>
            </a:r>
          </a:p>
        </p:txBody>
      </p:sp>
      <p:sp>
        <p:nvSpPr>
          <p:cNvPr id="8" name="Content Placeholder 7">
            <a:extLst>
              <a:ext uri="{FF2B5EF4-FFF2-40B4-BE49-F238E27FC236}">
                <a16:creationId xmlns:a16="http://schemas.microsoft.com/office/drawing/2014/main" id="{9E453354-6167-7227-F443-F984688CC493}"/>
              </a:ext>
            </a:extLst>
          </p:cNvPr>
          <p:cNvSpPr>
            <a:spLocks noGrp="1"/>
          </p:cNvSpPr>
          <p:nvPr>
            <p:ph sz="quarter" idx="10" hasCustomPrompt="1"/>
          </p:nvPr>
        </p:nvSpPr>
        <p:spPr>
          <a:xfrm>
            <a:off x="849775" y="2858625"/>
            <a:ext cx="3941763" cy="3338513"/>
          </a:xfrm>
          <a:prstGeom prst="rect">
            <a:avLst/>
          </a:prstGeom>
        </p:spPr>
        <p:txBody>
          <a:bodyPr/>
          <a:lstStyle>
            <a:lvl1pPr marL="347472" indent="-347472">
              <a:lnSpc>
                <a:spcPct val="125000"/>
              </a:lnSpc>
              <a:spcBef>
                <a:spcPts val="0"/>
              </a:spcBef>
              <a:spcAft>
                <a:spcPts val="600"/>
              </a:spcAft>
              <a:buFont typeface="+mj-lt"/>
              <a:buAutoNum type="arabicPeriod"/>
              <a:defRPr sz="1800" spc="100" baseline="0"/>
            </a:lvl1pPr>
            <a:lvl2pPr marL="685800" indent="-347472">
              <a:lnSpc>
                <a:spcPct val="125000"/>
              </a:lnSpc>
              <a:spcBef>
                <a:spcPts val="0"/>
              </a:spcBef>
              <a:spcAft>
                <a:spcPts val="600"/>
              </a:spcAft>
              <a:buFont typeface="+mj-lt"/>
              <a:buAutoNum type="alphaLcPeriod"/>
              <a:defRPr sz="1600" spc="100" baseline="0"/>
            </a:lvl2pPr>
            <a:lvl3pPr marL="1143000" indent="-347472">
              <a:lnSpc>
                <a:spcPct val="125000"/>
              </a:lnSpc>
              <a:spcBef>
                <a:spcPts val="0"/>
              </a:spcBef>
              <a:spcAft>
                <a:spcPts val="600"/>
              </a:spcAft>
              <a:buFont typeface="+mj-lt"/>
              <a:buAutoNum type="arabicParenR"/>
              <a:defRPr sz="1400" spc="100" baseline="0"/>
            </a:lvl3pPr>
            <a:lvl4pPr marL="1600200" indent="-347472">
              <a:lnSpc>
                <a:spcPct val="125000"/>
              </a:lnSpc>
              <a:spcBef>
                <a:spcPts val="0"/>
              </a:spcBef>
              <a:spcAft>
                <a:spcPts val="600"/>
              </a:spcAft>
              <a:buFont typeface="+mj-lt"/>
              <a:buAutoNum type="alphaLcParenR"/>
              <a:defRPr sz="1200" spc="100" baseline="0"/>
            </a:lvl4pPr>
            <a:lvl5pPr marL="2057400" indent="-347472">
              <a:lnSpc>
                <a:spcPct val="125000"/>
              </a:lnSpc>
              <a:spcBef>
                <a:spcPts val="0"/>
              </a:spcBef>
              <a:spcAft>
                <a:spcPts val="600"/>
              </a:spcAft>
              <a:buFont typeface="+mj-lt"/>
              <a:buAutoNum type="romanLcPeriod"/>
              <a:defRPr sz="12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7">
            <a:extLst>
              <a:ext uri="{FF2B5EF4-FFF2-40B4-BE49-F238E27FC236}">
                <a16:creationId xmlns:a16="http://schemas.microsoft.com/office/drawing/2014/main" id="{DDA14B5C-C6A4-65FB-34DD-E1C0FF465FF7}"/>
              </a:ext>
            </a:extLst>
          </p:cNvPr>
          <p:cNvSpPr>
            <a:spLocks noGrp="1"/>
          </p:cNvSpPr>
          <p:nvPr>
            <p:ph sz="quarter" idx="11" hasCustomPrompt="1"/>
          </p:nvPr>
        </p:nvSpPr>
        <p:spPr>
          <a:xfrm>
            <a:off x="5342681" y="2858625"/>
            <a:ext cx="6011119" cy="3338513"/>
          </a:xfrm>
          <a:prstGeom prst="rect">
            <a:avLst/>
          </a:prstGeom>
        </p:spPr>
        <p:txBody>
          <a:bodyPr/>
          <a:lstStyle>
            <a:lvl1pPr marL="0" indent="0">
              <a:lnSpc>
                <a:spcPct val="125000"/>
              </a:lnSpc>
              <a:spcBef>
                <a:spcPts val="0"/>
              </a:spcBef>
              <a:spcAft>
                <a:spcPts val="600"/>
              </a:spcAft>
              <a:buFont typeface="+mj-lt"/>
              <a:buNone/>
              <a:defRPr sz="1800" spc="100" baseline="0"/>
            </a:lvl1pPr>
            <a:lvl2pPr marL="285750" indent="-285750">
              <a:lnSpc>
                <a:spcPct val="125000"/>
              </a:lnSpc>
              <a:spcBef>
                <a:spcPts val="0"/>
              </a:spcBef>
              <a:spcAft>
                <a:spcPts val="600"/>
              </a:spcAft>
              <a:buFont typeface="Arial" panose="020B0604020202020204" pitchFamily="34" charset="0"/>
              <a:buChar char="•"/>
              <a:defRPr sz="1800" spc="100" baseline="0"/>
            </a:lvl2pPr>
            <a:lvl3pPr marL="685800" indent="-285750">
              <a:lnSpc>
                <a:spcPct val="125000"/>
              </a:lnSpc>
              <a:spcBef>
                <a:spcPts val="0"/>
              </a:spcBef>
              <a:spcAft>
                <a:spcPts val="600"/>
              </a:spcAft>
              <a:buFont typeface="Arial" panose="020B0604020202020204" pitchFamily="34" charset="0"/>
              <a:buChar char="•"/>
              <a:defRPr sz="1800" spc="100" baseline="0"/>
            </a:lvl3pPr>
            <a:lvl4pPr marL="1143000" indent="-285750">
              <a:lnSpc>
                <a:spcPct val="125000"/>
              </a:lnSpc>
              <a:spcBef>
                <a:spcPts val="0"/>
              </a:spcBef>
              <a:spcAft>
                <a:spcPts val="600"/>
              </a:spcAft>
              <a:buFont typeface="Arial" panose="020B0604020202020204" pitchFamily="34" charset="0"/>
              <a:buChar char="•"/>
              <a:defRPr sz="1800" spc="100" baseline="0"/>
            </a:lvl4pPr>
            <a:lvl5pPr marL="1600200" indent="-285750">
              <a:lnSpc>
                <a:spcPct val="125000"/>
              </a:lnSpc>
              <a:spcBef>
                <a:spcPts val="0"/>
              </a:spcBef>
              <a:spcAft>
                <a:spcPts val="600"/>
              </a:spcAft>
              <a:buFont typeface="Arial" panose="020B0604020202020204" pitchFamily="34" charset="0"/>
              <a:buChar char="•"/>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147655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914400" y="766915"/>
            <a:ext cx="2782529" cy="21630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864796" y="960385"/>
            <a:ext cx="6341212" cy="1969628"/>
          </a:xfrm>
          <a:prstGeom prst="rect">
            <a:avLst/>
          </a:prstGeom>
        </p:spPr>
        <p:txBody>
          <a:bodyPr anchor="t"/>
          <a:lstStyle>
            <a:lvl1pPr marL="0" indent="0" algn="l">
              <a:lnSpc>
                <a:spcPct val="125000"/>
              </a:lnSpc>
              <a:spcBef>
                <a:spcPts val="0"/>
              </a:spcBef>
              <a:spcAft>
                <a:spcPts val="600"/>
              </a:spcAft>
              <a:buNone/>
              <a:defRPr sz="18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716594"/>
            <a:ext cx="12192000" cy="3141406"/>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91211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73" r:id="rId3"/>
    <p:sldLayoutId id="2147483669" r:id="rId4"/>
    <p:sldLayoutId id="2147483651" r:id="rId5"/>
    <p:sldLayoutId id="2147483671" r:id="rId6"/>
    <p:sldLayoutId id="2147483652" r:id="rId7"/>
    <p:sldLayoutId id="2147483653" r:id="rId8"/>
    <p:sldLayoutId id="2147483650" r:id="rId9"/>
    <p:sldLayoutId id="2147483664" r:id="rId10"/>
    <p:sldLayoutId id="2147483659" r:id="rId11"/>
    <p:sldLayoutId id="2147483662" r:id="rId12"/>
    <p:sldLayoutId id="214748367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Close-up of a green field">
            <a:extLst>
              <a:ext uri="{FF2B5EF4-FFF2-40B4-BE49-F238E27FC236}">
                <a16:creationId xmlns:a16="http://schemas.microsoft.com/office/drawing/2014/main" id="{FE4A4B5C-D71A-0CFA-A601-EB93F13F5AA0}"/>
              </a:ext>
            </a:extLst>
          </p:cNvPr>
          <p:cNvPicPr>
            <a:picLocks noGrp="1" noChangeAspect="1"/>
          </p:cNvPicPr>
          <p:nvPr>
            <p:ph type="pic" sz="quarter" idx="10"/>
          </p:nvPr>
        </p:nvPicPr>
        <p:blipFill>
          <a:blip r:embed="rId3">
            <a:alphaModFix amt="50000"/>
          </a:blip>
          <a:srcRect/>
          <a:stretch/>
        </p:blipFill>
        <p:spPr>
          <a:xfrm>
            <a:off x="0" y="-2"/>
            <a:ext cx="12192000" cy="6858000"/>
          </a:xfrm>
        </p:spPr>
      </p:pic>
      <p:sp>
        <p:nvSpPr>
          <p:cNvPr id="7" name="Title 6">
            <a:extLst>
              <a:ext uri="{FF2B5EF4-FFF2-40B4-BE49-F238E27FC236}">
                <a16:creationId xmlns:a16="http://schemas.microsoft.com/office/drawing/2014/main" id="{C0147929-8D39-DAA9-C3C5-4829D9C31C27}"/>
              </a:ext>
            </a:extLst>
          </p:cNvPr>
          <p:cNvSpPr>
            <a:spLocks noGrp="1"/>
          </p:cNvSpPr>
          <p:nvPr>
            <p:ph type="title"/>
          </p:nvPr>
        </p:nvSpPr>
        <p:spPr>
          <a:xfrm>
            <a:off x="1199909" y="1543665"/>
            <a:ext cx="9792182" cy="2979143"/>
          </a:xfrm>
        </p:spPr>
        <p:txBody>
          <a:bodyPr/>
          <a:lstStyle/>
          <a:p>
            <a:r>
              <a:rPr lang="en-US" dirty="0"/>
              <a:t>Mountain Survival </a:t>
            </a:r>
            <a:r>
              <a:rPr lang="en-US" dirty="0" err="1"/>
              <a:t>TeaM</a:t>
            </a:r>
            <a:r>
              <a:rPr lang="en-US" dirty="0"/>
              <a:t> Plan</a:t>
            </a:r>
            <a:br>
              <a:rPr lang="en-US" dirty="0"/>
            </a:br>
            <a:r>
              <a:rPr lang="en-US" sz="3200" dirty="0"/>
              <a:t>Neresha Miller</a:t>
            </a:r>
            <a:br>
              <a:rPr lang="en-US" sz="3200" dirty="0"/>
            </a:br>
            <a:r>
              <a:rPr lang="en-US" sz="3200" dirty="0"/>
              <a:t>CTEC 298</a:t>
            </a:r>
            <a:br>
              <a:rPr lang="en-US" sz="3200" dirty="0"/>
            </a:br>
            <a:r>
              <a:rPr lang="en-US" sz="3200" dirty="0"/>
              <a:t>Professor </a:t>
            </a:r>
            <a:r>
              <a:rPr lang="en-US" sz="3200" dirty="0" err="1"/>
              <a:t>Bemley</a:t>
            </a:r>
            <a:endParaRPr lang="en-US" sz="3200" dirty="0"/>
          </a:p>
        </p:txBody>
      </p:sp>
    </p:spTree>
    <p:extLst>
      <p:ext uri="{BB962C8B-B14F-4D97-AF65-F5344CB8AC3E}">
        <p14:creationId xmlns:p14="http://schemas.microsoft.com/office/powerpoint/2010/main" val="1760268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A6EA623-FC3F-8EBD-1C1B-072A21C29610}"/>
              </a:ext>
            </a:extLst>
          </p:cNvPr>
          <p:cNvSpPr>
            <a:spLocks noGrp="1"/>
          </p:cNvSpPr>
          <p:nvPr>
            <p:ph type="title"/>
          </p:nvPr>
        </p:nvSpPr>
        <p:spPr>
          <a:xfrm>
            <a:off x="838200" y="226143"/>
            <a:ext cx="10515600" cy="1229033"/>
          </a:xfrm>
        </p:spPr>
        <p:txBody>
          <a:bodyPr/>
          <a:lstStyle/>
          <a:p>
            <a:r>
              <a:rPr lang="en-US" dirty="0"/>
              <a:t>Survival items</a:t>
            </a:r>
          </a:p>
        </p:txBody>
      </p:sp>
      <p:sp>
        <p:nvSpPr>
          <p:cNvPr id="7" name="Content Placeholder 6">
            <a:extLst>
              <a:ext uri="{FF2B5EF4-FFF2-40B4-BE49-F238E27FC236}">
                <a16:creationId xmlns:a16="http://schemas.microsoft.com/office/drawing/2014/main" id="{84BA4F5C-B74F-2580-2C17-9931DAB91933}"/>
              </a:ext>
            </a:extLst>
          </p:cNvPr>
          <p:cNvSpPr>
            <a:spLocks noGrp="1"/>
          </p:cNvSpPr>
          <p:nvPr>
            <p:ph sz="quarter" idx="10"/>
          </p:nvPr>
        </p:nvSpPr>
        <p:spPr>
          <a:xfrm>
            <a:off x="515478" y="2396508"/>
            <a:ext cx="10211515" cy="3338513"/>
          </a:xfrm>
        </p:spPr>
        <p:txBody>
          <a:bodyPr/>
          <a:lstStyle/>
          <a:p>
            <a:r>
              <a:rPr lang="en-US" dirty="0"/>
              <a:t>Compass – To navigate and find direction in the mountains</a:t>
            </a:r>
          </a:p>
          <a:p>
            <a:r>
              <a:rPr lang="en-US" dirty="0"/>
              <a:t>Crate of Bottled Spring Water – Essential for hydration and survival</a:t>
            </a:r>
          </a:p>
          <a:p>
            <a:r>
              <a:rPr lang="en-US" dirty="0"/>
              <a:t>Bag of 6 Large Blankets – To stay warm and prevent hypothermia</a:t>
            </a:r>
          </a:p>
          <a:p>
            <a:r>
              <a:rPr lang="en-US" dirty="0"/>
              <a:t>Box of Distress Signal Flares – To signal for rescue or alert nearby people</a:t>
            </a:r>
          </a:p>
        </p:txBody>
      </p:sp>
      <p:sp>
        <p:nvSpPr>
          <p:cNvPr id="2" name="Slide Number Placeholder 1">
            <a:extLst>
              <a:ext uri="{FF2B5EF4-FFF2-40B4-BE49-F238E27FC236}">
                <a16:creationId xmlns:a16="http://schemas.microsoft.com/office/drawing/2014/main" id="{5B347400-F1A2-FAFC-8A83-9280B6C44D15}"/>
              </a:ext>
            </a:extLst>
          </p:cNvPr>
          <p:cNvSpPr>
            <a:spLocks noGrp="1"/>
          </p:cNvSpPr>
          <p:nvPr>
            <p:ph type="sldNum" sz="quarter" idx="4"/>
          </p:nvPr>
        </p:nvSpPr>
        <p:spPr/>
        <p:txBody>
          <a:bodyPr/>
          <a:lstStyle/>
          <a:p>
            <a:fld id="{EA87306C-81BA-4795-A5CA-9392456A8C1E}" type="slidenum">
              <a:rPr lang="en-US" smtClean="0"/>
              <a:pPr/>
              <a:t>2</a:t>
            </a:fld>
            <a:endParaRPr lang="en-US" dirty="0"/>
          </a:p>
        </p:txBody>
      </p:sp>
      <p:sp>
        <p:nvSpPr>
          <p:cNvPr id="3" name="AutoShape 2" descr="Image result for compass">
            <a:extLst>
              <a:ext uri="{FF2B5EF4-FFF2-40B4-BE49-F238E27FC236}">
                <a16:creationId xmlns:a16="http://schemas.microsoft.com/office/drawing/2014/main" id="{C972666D-C652-8F0F-F0C9-B8D0C182C8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compass">
            <a:extLst>
              <a:ext uri="{FF2B5EF4-FFF2-40B4-BE49-F238E27FC236}">
                <a16:creationId xmlns:a16="http://schemas.microsoft.com/office/drawing/2014/main" id="{E8E4F1B0-CA27-BF80-71E4-0A563AB8D204}"/>
              </a:ext>
            </a:extLst>
          </p:cNvPr>
          <p:cNvSpPr>
            <a:spLocks noChangeAspect="1" noChangeArrowheads="1"/>
          </p:cNvSpPr>
          <p:nvPr/>
        </p:nvSpPr>
        <p:spPr bwMode="auto">
          <a:xfrm>
            <a:off x="6096000" y="3429000"/>
            <a:ext cx="4026568" cy="40265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173C6A68-A2B7-4D50-9F18-29F47696AFA0}"/>
              </a:ext>
            </a:extLst>
          </p:cNvPr>
          <p:cNvPicPr>
            <a:picLocks noChangeAspect="1"/>
          </p:cNvPicPr>
          <p:nvPr/>
        </p:nvPicPr>
        <p:blipFill>
          <a:blip r:embed="rId2"/>
          <a:stretch>
            <a:fillRect/>
          </a:stretch>
        </p:blipFill>
        <p:spPr>
          <a:xfrm>
            <a:off x="91591" y="4716963"/>
            <a:ext cx="2746832" cy="1821949"/>
          </a:xfrm>
          <a:prstGeom prst="rect">
            <a:avLst/>
          </a:prstGeom>
        </p:spPr>
      </p:pic>
      <p:pic>
        <p:nvPicPr>
          <p:cNvPr id="8" name="Picture 7">
            <a:extLst>
              <a:ext uri="{FF2B5EF4-FFF2-40B4-BE49-F238E27FC236}">
                <a16:creationId xmlns:a16="http://schemas.microsoft.com/office/drawing/2014/main" id="{0D36A4A1-5B11-4646-3902-2A0A0A1BAAD3}"/>
              </a:ext>
            </a:extLst>
          </p:cNvPr>
          <p:cNvPicPr>
            <a:picLocks noChangeAspect="1"/>
          </p:cNvPicPr>
          <p:nvPr/>
        </p:nvPicPr>
        <p:blipFill>
          <a:blip r:embed="rId3"/>
          <a:srcRect t="21219" b="20068"/>
          <a:stretch>
            <a:fillRect/>
          </a:stretch>
        </p:blipFill>
        <p:spPr>
          <a:xfrm>
            <a:off x="3020729" y="4339780"/>
            <a:ext cx="3412156" cy="2381695"/>
          </a:xfrm>
          <a:prstGeom prst="rect">
            <a:avLst/>
          </a:prstGeom>
        </p:spPr>
      </p:pic>
      <p:pic>
        <p:nvPicPr>
          <p:cNvPr id="9" name="Picture 8">
            <a:extLst>
              <a:ext uri="{FF2B5EF4-FFF2-40B4-BE49-F238E27FC236}">
                <a16:creationId xmlns:a16="http://schemas.microsoft.com/office/drawing/2014/main" id="{4D88D720-F532-BCD9-06B4-548F15E6FDA9}"/>
              </a:ext>
            </a:extLst>
          </p:cNvPr>
          <p:cNvPicPr>
            <a:picLocks noChangeAspect="1"/>
          </p:cNvPicPr>
          <p:nvPr/>
        </p:nvPicPr>
        <p:blipFill>
          <a:blip r:embed="rId4"/>
          <a:srcRect t="13024" b="12225"/>
          <a:stretch>
            <a:fillRect/>
          </a:stretch>
        </p:blipFill>
        <p:spPr>
          <a:xfrm>
            <a:off x="6561421" y="4680987"/>
            <a:ext cx="2609850" cy="1950870"/>
          </a:xfrm>
          <a:prstGeom prst="rect">
            <a:avLst/>
          </a:prstGeom>
        </p:spPr>
      </p:pic>
      <p:pic>
        <p:nvPicPr>
          <p:cNvPr id="10" name="Picture 9">
            <a:extLst>
              <a:ext uri="{FF2B5EF4-FFF2-40B4-BE49-F238E27FC236}">
                <a16:creationId xmlns:a16="http://schemas.microsoft.com/office/drawing/2014/main" id="{B6ED4EF9-FCEB-813B-D7D1-65BB2280B9EB}"/>
              </a:ext>
            </a:extLst>
          </p:cNvPr>
          <p:cNvPicPr>
            <a:picLocks noChangeAspect="1"/>
          </p:cNvPicPr>
          <p:nvPr/>
        </p:nvPicPr>
        <p:blipFill>
          <a:blip r:embed="rId5"/>
          <a:stretch>
            <a:fillRect/>
          </a:stretch>
        </p:blipFill>
        <p:spPr>
          <a:xfrm>
            <a:off x="9205581" y="4295664"/>
            <a:ext cx="2438400" cy="2438400"/>
          </a:xfrm>
          <a:prstGeom prst="rect">
            <a:avLst/>
          </a:prstGeom>
        </p:spPr>
      </p:pic>
    </p:spTree>
    <p:extLst>
      <p:ext uri="{BB962C8B-B14F-4D97-AF65-F5344CB8AC3E}">
        <p14:creationId xmlns:p14="http://schemas.microsoft.com/office/powerpoint/2010/main" val="3299512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D927D-3FC3-1C6C-CA9C-ECC4216F94E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5E7204F-25F1-3B5E-905D-E6EFD6EC5F63}"/>
              </a:ext>
            </a:extLst>
          </p:cNvPr>
          <p:cNvSpPr>
            <a:spLocks noGrp="1"/>
          </p:cNvSpPr>
          <p:nvPr>
            <p:ph type="title"/>
          </p:nvPr>
        </p:nvSpPr>
        <p:spPr>
          <a:xfrm>
            <a:off x="838200" y="226143"/>
            <a:ext cx="10515600" cy="1229033"/>
          </a:xfrm>
        </p:spPr>
        <p:txBody>
          <a:bodyPr/>
          <a:lstStyle/>
          <a:p>
            <a:r>
              <a:rPr lang="en-US" dirty="0"/>
              <a:t>Survival items</a:t>
            </a:r>
          </a:p>
        </p:txBody>
      </p:sp>
      <p:sp>
        <p:nvSpPr>
          <p:cNvPr id="7" name="Content Placeholder 6">
            <a:extLst>
              <a:ext uri="{FF2B5EF4-FFF2-40B4-BE49-F238E27FC236}">
                <a16:creationId xmlns:a16="http://schemas.microsoft.com/office/drawing/2014/main" id="{AFBE3095-EB05-DD32-4A78-20EA544DAC24}"/>
              </a:ext>
            </a:extLst>
          </p:cNvPr>
          <p:cNvSpPr>
            <a:spLocks noGrp="1"/>
          </p:cNvSpPr>
          <p:nvPr>
            <p:ph sz="quarter" idx="10"/>
          </p:nvPr>
        </p:nvSpPr>
        <p:spPr>
          <a:xfrm>
            <a:off x="304798" y="2361220"/>
            <a:ext cx="11887201" cy="3338513"/>
          </a:xfrm>
        </p:spPr>
        <p:txBody>
          <a:bodyPr/>
          <a:lstStyle/>
          <a:p>
            <a:pPr marL="0" indent="0">
              <a:buNone/>
            </a:pPr>
            <a:r>
              <a:rPr lang="en-US" dirty="0"/>
              <a:t>5. Small Toolbox (</a:t>
            </a:r>
            <a:r>
              <a:rPr lang="en-US" dirty="0" err="1"/>
              <a:t>hammer,screwdriver</a:t>
            </a:r>
            <a:r>
              <a:rPr lang="en-US" dirty="0"/>
              <a:t> set, adjustable wrench, hacksaw, large pen-knife) – Useful for building shelter, repairs, and protection</a:t>
            </a:r>
          </a:p>
          <a:p>
            <a:pPr marL="0" indent="0">
              <a:buNone/>
            </a:pPr>
            <a:r>
              <a:rPr lang="en-US" dirty="0"/>
              <a:t>6. Box of 50 Night-Light 6hr Candles – Provide light, a little heat, and comfort during the night</a:t>
            </a:r>
          </a:p>
          <a:p>
            <a:pPr marL="0" indent="0">
              <a:buNone/>
            </a:pPr>
            <a:r>
              <a:rPr lang="en-US" dirty="0"/>
              <a:t>7. Inflatable 4-person Life Raft – Can be used for shelter, protection from the cold ground, or as a signal if brightly colored</a:t>
            </a:r>
          </a:p>
          <a:p>
            <a:pPr marL="0" indent="0">
              <a:buNone/>
            </a:pPr>
            <a:r>
              <a:rPr lang="en-US" dirty="0"/>
              <a:t>8. Large Full Aerosol Can of Insect Killer Spray – For protection against insect that can bite or spread disease.</a:t>
            </a:r>
          </a:p>
        </p:txBody>
      </p:sp>
      <p:sp>
        <p:nvSpPr>
          <p:cNvPr id="2" name="Slide Number Placeholder 1">
            <a:extLst>
              <a:ext uri="{FF2B5EF4-FFF2-40B4-BE49-F238E27FC236}">
                <a16:creationId xmlns:a16="http://schemas.microsoft.com/office/drawing/2014/main" id="{BFEB9AEF-7B68-6AB5-2497-79474A28221E}"/>
              </a:ext>
            </a:extLst>
          </p:cNvPr>
          <p:cNvSpPr>
            <a:spLocks noGrp="1"/>
          </p:cNvSpPr>
          <p:nvPr>
            <p:ph type="sldNum" sz="quarter" idx="4"/>
          </p:nvPr>
        </p:nvSpPr>
        <p:spPr/>
        <p:txBody>
          <a:bodyPr/>
          <a:lstStyle/>
          <a:p>
            <a:fld id="{EA87306C-81BA-4795-A5CA-9392456A8C1E}" type="slidenum">
              <a:rPr lang="en-US" smtClean="0"/>
              <a:pPr/>
              <a:t>3</a:t>
            </a:fld>
            <a:endParaRPr lang="en-US" dirty="0"/>
          </a:p>
        </p:txBody>
      </p:sp>
      <p:pic>
        <p:nvPicPr>
          <p:cNvPr id="3" name="Picture 2">
            <a:extLst>
              <a:ext uri="{FF2B5EF4-FFF2-40B4-BE49-F238E27FC236}">
                <a16:creationId xmlns:a16="http://schemas.microsoft.com/office/drawing/2014/main" id="{1042B8FD-B474-0B75-CA21-C8C74F0E7664}"/>
              </a:ext>
            </a:extLst>
          </p:cNvPr>
          <p:cNvPicPr>
            <a:picLocks noChangeAspect="1"/>
          </p:cNvPicPr>
          <p:nvPr/>
        </p:nvPicPr>
        <p:blipFill>
          <a:blip r:embed="rId2"/>
          <a:stretch>
            <a:fillRect/>
          </a:stretch>
        </p:blipFill>
        <p:spPr>
          <a:xfrm>
            <a:off x="432133" y="5053263"/>
            <a:ext cx="1804737" cy="1804737"/>
          </a:xfrm>
          <a:prstGeom prst="rect">
            <a:avLst/>
          </a:prstGeom>
        </p:spPr>
      </p:pic>
      <p:pic>
        <p:nvPicPr>
          <p:cNvPr id="4" name="Picture 3">
            <a:extLst>
              <a:ext uri="{FF2B5EF4-FFF2-40B4-BE49-F238E27FC236}">
                <a16:creationId xmlns:a16="http://schemas.microsoft.com/office/drawing/2014/main" id="{7B7C5F95-F151-3DE6-7E1F-7961007A580A}"/>
              </a:ext>
            </a:extLst>
          </p:cNvPr>
          <p:cNvPicPr>
            <a:picLocks noChangeAspect="1"/>
          </p:cNvPicPr>
          <p:nvPr/>
        </p:nvPicPr>
        <p:blipFill>
          <a:blip r:embed="rId3"/>
          <a:stretch>
            <a:fillRect/>
          </a:stretch>
        </p:blipFill>
        <p:spPr>
          <a:xfrm>
            <a:off x="2673016" y="4794559"/>
            <a:ext cx="2743200" cy="1880171"/>
          </a:xfrm>
          <a:prstGeom prst="rect">
            <a:avLst/>
          </a:prstGeom>
        </p:spPr>
      </p:pic>
      <p:pic>
        <p:nvPicPr>
          <p:cNvPr id="5" name="Picture 4">
            <a:extLst>
              <a:ext uri="{FF2B5EF4-FFF2-40B4-BE49-F238E27FC236}">
                <a16:creationId xmlns:a16="http://schemas.microsoft.com/office/drawing/2014/main" id="{AC41A532-7B6D-801F-8CCF-8B7564A28F2A}"/>
              </a:ext>
            </a:extLst>
          </p:cNvPr>
          <p:cNvPicPr>
            <a:picLocks noChangeAspect="1"/>
          </p:cNvPicPr>
          <p:nvPr/>
        </p:nvPicPr>
        <p:blipFill>
          <a:blip r:embed="rId4"/>
          <a:stretch>
            <a:fillRect/>
          </a:stretch>
        </p:blipFill>
        <p:spPr>
          <a:xfrm>
            <a:off x="6096000" y="4674362"/>
            <a:ext cx="2120564" cy="2120564"/>
          </a:xfrm>
          <a:prstGeom prst="rect">
            <a:avLst/>
          </a:prstGeom>
        </p:spPr>
      </p:pic>
      <p:pic>
        <p:nvPicPr>
          <p:cNvPr id="8" name="Picture 7">
            <a:extLst>
              <a:ext uri="{FF2B5EF4-FFF2-40B4-BE49-F238E27FC236}">
                <a16:creationId xmlns:a16="http://schemas.microsoft.com/office/drawing/2014/main" id="{FFF089EE-FAA1-2280-729C-32EA94F14EBA}"/>
              </a:ext>
            </a:extLst>
          </p:cNvPr>
          <p:cNvPicPr>
            <a:picLocks noChangeAspect="1"/>
          </p:cNvPicPr>
          <p:nvPr/>
        </p:nvPicPr>
        <p:blipFill>
          <a:blip r:embed="rId5"/>
          <a:srcRect l="40088" t="19181" r="13333"/>
          <a:stretch>
            <a:fillRect/>
          </a:stretch>
        </p:blipFill>
        <p:spPr>
          <a:xfrm>
            <a:off x="8760037" y="4737436"/>
            <a:ext cx="1222163" cy="2120564"/>
          </a:xfrm>
          <a:prstGeom prst="rect">
            <a:avLst/>
          </a:prstGeom>
        </p:spPr>
      </p:pic>
    </p:spTree>
    <p:extLst>
      <p:ext uri="{BB962C8B-B14F-4D97-AF65-F5344CB8AC3E}">
        <p14:creationId xmlns:p14="http://schemas.microsoft.com/office/powerpoint/2010/main" val="1191637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green rolling hills with a sunset">
            <a:extLst>
              <a:ext uri="{FF2B5EF4-FFF2-40B4-BE49-F238E27FC236}">
                <a16:creationId xmlns:a16="http://schemas.microsoft.com/office/drawing/2014/main" id="{565AB0FC-9FCD-FDB2-1D84-F3D855D83877}"/>
              </a:ext>
            </a:extLst>
          </p:cNvPr>
          <p:cNvPicPr>
            <a:picLocks noGrp="1" noChangeAspect="1"/>
          </p:cNvPicPr>
          <p:nvPr>
            <p:ph type="pic" sz="quarter" idx="10"/>
          </p:nvPr>
        </p:nvPicPr>
        <p:blipFill>
          <a:blip r:embed="rId2"/>
          <a:srcRect/>
          <a:stretch/>
        </p:blipFill>
        <p:spPr>
          <a:xfrm>
            <a:off x="0" y="0"/>
            <a:ext cx="6772276" cy="6858000"/>
          </a:xfrm>
        </p:spPr>
      </p:pic>
      <p:sp>
        <p:nvSpPr>
          <p:cNvPr id="47" name="Title 46">
            <a:extLst>
              <a:ext uri="{FF2B5EF4-FFF2-40B4-BE49-F238E27FC236}">
                <a16:creationId xmlns:a16="http://schemas.microsoft.com/office/drawing/2014/main" id="{3F9E60C6-15AA-4C95-9519-652CD08A827C}"/>
              </a:ext>
            </a:extLst>
          </p:cNvPr>
          <p:cNvSpPr>
            <a:spLocks noGrp="1"/>
          </p:cNvSpPr>
          <p:nvPr>
            <p:ph type="title"/>
          </p:nvPr>
        </p:nvSpPr>
        <p:spPr>
          <a:xfrm>
            <a:off x="1224747" y="2365057"/>
            <a:ext cx="4377400" cy="2160644"/>
          </a:xfrm>
        </p:spPr>
        <p:txBody>
          <a:bodyPr/>
          <a:lstStyle/>
          <a:p>
            <a:r>
              <a:rPr lang="en-US" noProof="0" dirty="0" err="1"/>
              <a:t>WHy</a:t>
            </a:r>
            <a:r>
              <a:rPr lang="en-US" dirty="0"/>
              <a:t> I </a:t>
            </a:r>
            <a:r>
              <a:rPr lang="en-US" dirty="0" err="1"/>
              <a:t>CHOse</a:t>
            </a:r>
            <a:r>
              <a:rPr lang="en-US" dirty="0"/>
              <a:t> these Items</a:t>
            </a:r>
          </a:p>
        </p:txBody>
      </p:sp>
      <p:sp>
        <p:nvSpPr>
          <p:cNvPr id="19" name="Text Placeholder 18">
            <a:extLst>
              <a:ext uri="{FF2B5EF4-FFF2-40B4-BE49-F238E27FC236}">
                <a16:creationId xmlns:a16="http://schemas.microsoft.com/office/drawing/2014/main" id="{E0E8875C-8FE5-DCE1-106E-5F34DFD1618E}"/>
              </a:ext>
            </a:extLst>
          </p:cNvPr>
          <p:cNvSpPr>
            <a:spLocks noGrp="1"/>
          </p:cNvSpPr>
          <p:nvPr>
            <p:ph type="body" sz="quarter" idx="12"/>
          </p:nvPr>
        </p:nvSpPr>
        <p:spPr/>
        <p:txBody>
          <a:bodyPr/>
          <a:lstStyle/>
          <a:p>
            <a:endParaRPr lang="en-US" dirty="0"/>
          </a:p>
        </p:txBody>
      </p:sp>
      <p:sp>
        <p:nvSpPr>
          <p:cNvPr id="4" name="Text Placeholder 3">
            <a:extLst>
              <a:ext uri="{FF2B5EF4-FFF2-40B4-BE49-F238E27FC236}">
                <a16:creationId xmlns:a16="http://schemas.microsoft.com/office/drawing/2014/main" id="{39D3AADE-5119-8CE2-0DD5-2BD7E3403288}"/>
              </a:ext>
            </a:extLst>
          </p:cNvPr>
          <p:cNvSpPr>
            <a:spLocks noGrp="1"/>
          </p:cNvSpPr>
          <p:nvPr>
            <p:ph type="body" sz="quarter" idx="11"/>
          </p:nvPr>
        </p:nvSpPr>
        <p:spPr>
          <a:xfrm>
            <a:off x="7835900" y="2071688"/>
            <a:ext cx="4110294" cy="2893602"/>
          </a:xfrm>
        </p:spPr>
        <p:txBody>
          <a:bodyPr/>
          <a:lstStyle/>
          <a:p>
            <a:r>
              <a:rPr lang="en-US" dirty="0"/>
              <a:t>I selected these items because they cover the main survival priorities: water, warmth, shelter, safety, navigation, and signaling. The water is most critical for staying alive. Blankets and candles help maintain body temperature in the cold mountain air. The toolbox gives me the ability to build or fix things, while the compass and flares help with direction and rescue. The raft offers shelter, and the insect spray provides protection and comfort.</a:t>
            </a:r>
          </a:p>
        </p:txBody>
      </p:sp>
      <p:sp>
        <p:nvSpPr>
          <p:cNvPr id="20" name="Slide Number Placeholder 19">
            <a:extLst>
              <a:ext uri="{FF2B5EF4-FFF2-40B4-BE49-F238E27FC236}">
                <a16:creationId xmlns:a16="http://schemas.microsoft.com/office/drawing/2014/main" id="{DA9558D5-EB6D-C2EA-C5E2-790769448541}"/>
              </a:ext>
            </a:extLst>
          </p:cNvPr>
          <p:cNvSpPr>
            <a:spLocks noGrp="1"/>
          </p:cNvSpPr>
          <p:nvPr>
            <p:ph type="sldNum" sz="quarter" idx="4"/>
          </p:nvPr>
        </p:nvSpPr>
        <p:spPr/>
        <p:txBody>
          <a:bodyPr/>
          <a:lstStyle/>
          <a:p>
            <a:fld id="{EA87306C-81BA-4795-A5CA-9392456A8C1E}" type="slidenum">
              <a:rPr lang="en-US" smtClean="0"/>
              <a:pPr/>
              <a:t>4</a:t>
            </a:fld>
            <a:endParaRPr lang="en-US" dirty="0"/>
          </a:p>
        </p:txBody>
      </p:sp>
    </p:spTree>
    <p:extLst>
      <p:ext uri="{BB962C8B-B14F-4D97-AF65-F5344CB8AC3E}">
        <p14:creationId xmlns:p14="http://schemas.microsoft.com/office/powerpoint/2010/main" val="3590292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0BA3D-9921-C7FC-BC8D-5FC0FFA61E80}"/>
              </a:ext>
            </a:extLst>
          </p:cNvPr>
          <p:cNvSpPr>
            <a:spLocks noGrp="1"/>
          </p:cNvSpPr>
          <p:nvPr>
            <p:ph type="title"/>
          </p:nvPr>
        </p:nvSpPr>
        <p:spPr>
          <a:xfrm>
            <a:off x="5134980" y="706056"/>
            <a:ext cx="6323957" cy="1088020"/>
          </a:xfrm>
        </p:spPr>
        <p:txBody>
          <a:bodyPr/>
          <a:lstStyle/>
          <a:p>
            <a:r>
              <a:rPr lang="en-US" dirty="0"/>
              <a:t>Decision-Making process</a:t>
            </a:r>
          </a:p>
        </p:txBody>
      </p:sp>
      <p:pic>
        <p:nvPicPr>
          <p:cNvPr id="7" name="Picture Placeholder 26" descr="Arial view of an avenue of tree and pastures on either side">
            <a:extLst>
              <a:ext uri="{FF2B5EF4-FFF2-40B4-BE49-F238E27FC236}">
                <a16:creationId xmlns:a16="http://schemas.microsoft.com/office/drawing/2014/main" id="{839F036C-A908-D88B-93D2-2FC59D5D12A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1" y="0"/>
            <a:ext cx="4495801" cy="6858000"/>
          </a:xfrm>
        </p:spPr>
      </p:pic>
      <p:sp>
        <p:nvSpPr>
          <p:cNvPr id="4" name="Content Placeholder 3">
            <a:extLst>
              <a:ext uri="{FF2B5EF4-FFF2-40B4-BE49-F238E27FC236}">
                <a16:creationId xmlns:a16="http://schemas.microsoft.com/office/drawing/2014/main" id="{1399A34E-6529-A0C2-1EEE-44E5D83178AC}"/>
              </a:ext>
            </a:extLst>
          </p:cNvPr>
          <p:cNvSpPr>
            <a:spLocks noGrp="1"/>
          </p:cNvSpPr>
          <p:nvPr>
            <p:ph sz="quarter" idx="11"/>
          </p:nvPr>
        </p:nvSpPr>
        <p:spPr>
          <a:xfrm>
            <a:off x="5135563" y="2291786"/>
            <a:ext cx="6783721" cy="3967224"/>
          </a:xfrm>
        </p:spPr>
        <p:txBody>
          <a:bodyPr/>
          <a:lstStyle/>
          <a:p>
            <a:endParaRPr lang="en-US" dirty="0"/>
          </a:p>
          <a:p>
            <a:r>
              <a:rPr lang="en-US" dirty="0"/>
              <a:t>Since I worked alone, I carefully thought about what I would truly need to survive in the mountains with limited help. I prioritized items that had multiple uses and could increase my chances of rescue. I ranked everything based on importance to survival and chose the top eight that met my needs for water, warmth, shelter, safety, and rescue.</a:t>
            </a:r>
          </a:p>
        </p:txBody>
      </p:sp>
      <p:sp>
        <p:nvSpPr>
          <p:cNvPr id="6" name="Slide Number Placeholder 5">
            <a:extLst>
              <a:ext uri="{FF2B5EF4-FFF2-40B4-BE49-F238E27FC236}">
                <a16:creationId xmlns:a16="http://schemas.microsoft.com/office/drawing/2014/main" id="{6B645A76-E100-EFC9-2708-1B148174751D}"/>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5</a:t>
            </a:fld>
            <a:endParaRPr lang="en-US" dirty="0"/>
          </a:p>
        </p:txBody>
      </p:sp>
    </p:spTree>
    <p:extLst>
      <p:ext uri="{BB962C8B-B14F-4D97-AF65-F5344CB8AC3E}">
        <p14:creationId xmlns:p14="http://schemas.microsoft.com/office/powerpoint/2010/main" val="1981909512"/>
      </p:ext>
    </p:extLst>
  </p:cSld>
  <p:clrMapOvr>
    <a:masterClrMapping/>
  </p:clrMapOvr>
</p:sld>
</file>

<file path=ppt/theme/theme1.xml><?xml version="1.0" encoding="utf-8"?>
<a:theme xmlns:a="http://schemas.openxmlformats.org/drawingml/2006/main" name="Custom">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175_Win32_SL_V6" id="{2596AF0E-92BF-4F5A-A2A1-B1C9D33CD0CE}" vid="{0709752F-9199-467A-B305-5274ECB683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19A644-6410-4EC7-894C-877E70305DF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E9424615-5FE5-4F43-AE24-3BC9A0532687}">
  <ds:schemaRefs>
    <ds:schemaRef ds:uri="http://schemas.microsoft.com/sharepoint/v3/contenttype/forms"/>
  </ds:schemaRefs>
</ds:datastoreItem>
</file>

<file path=customXml/itemProps3.xml><?xml version="1.0" encoding="utf-8"?>
<ds:datastoreItem xmlns:ds="http://schemas.openxmlformats.org/officeDocument/2006/customXml" ds:itemID="{15AD180A-D253-4F84-BD24-8EE736E655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{704B863B-1513-45A7-9890-CAD5F5E87D7F}TF8c6975b0-03aa-48e8-8a23-2a6072f108da7bca746b_win32-937fb968a2bf</Template>
  <TotalTime>40</TotalTime>
  <Words>324</Words>
  <Application>Microsoft Office PowerPoint</Application>
  <PresentationFormat>Widescreen</PresentationFormat>
  <Paragraphs>21</Paragraphs>
  <Slides>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Tenorite </vt:lpstr>
      <vt:lpstr>Arial</vt:lpstr>
      <vt:lpstr>Calibri</vt:lpstr>
      <vt:lpstr>Tenorite Bold</vt:lpstr>
      <vt:lpstr>Custom</vt:lpstr>
      <vt:lpstr>Mountain Survival TeaM Plan Neresha Miller CTEC 298 Professor Bemley</vt:lpstr>
      <vt:lpstr>Survival items</vt:lpstr>
      <vt:lpstr>Survival items</vt:lpstr>
      <vt:lpstr>WHy I CHOse these Items</vt:lpstr>
      <vt:lpstr>Decision-Making process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Neresha Miller</dc:creator>
  <cp:lastModifiedBy>Neresha Miller</cp:lastModifiedBy>
  <cp:revision>1</cp:revision>
  <dcterms:created xsi:type="dcterms:W3CDTF">2025-10-23T02:24:53Z</dcterms:created>
  <dcterms:modified xsi:type="dcterms:W3CDTF">2025-10-23T03:05:53Z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